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9EED0-DBE6-44E7-89F2-75452426A199}" type="datetimeFigureOut">
              <a:rPr lang="en-US" smtClean="0"/>
              <a:t>4/25/2012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6C689-31E9-42D7-B16E-CEA6EE91AA1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9EED0-DBE6-44E7-89F2-75452426A199}" type="datetimeFigureOut">
              <a:rPr lang="en-US" smtClean="0"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6C689-31E9-42D7-B16E-CEA6EE91AA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9EED0-DBE6-44E7-89F2-75452426A199}" type="datetimeFigureOut">
              <a:rPr lang="en-US" smtClean="0"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6C689-31E9-42D7-B16E-CEA6EE91AA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9EED0-DBE6-44E7-89F2-75452426A199}" type="datetimeFigureOut">
              <a:rPr lang="en-US" smtClean="0"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6C689-31E9-42D7-B16E-CEA6EE91AA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9EED0-DBE6-44E7-89F2-75452426A199}" type="datetimeFigureOut">
              <a:rPr lang="en-US" smtClean="0"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6C689-31E9-42D7-B16E-CEA6EE91AA1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9EED0-DBE6-44E7-89F2-75452426A199}" type="datetimeFigureOut">
              <a:rPr lang="en-US" smtClean="0"/>
              <a:t>4/25/2012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6C689-31E9-42D7-B16E-CEA6EE91AA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9EED0-DBE6-44E7-89F2-75452426A199}" type="datetimeFigureOut">
              <a:rPr lang="en-US" smtClean="0"/>
              <a:t>4/25/2012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6C689-31E9-42D7-B16E-CEA6EE91AA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9EED0-DBE6-44E7-89F2-75452426A199}" type="datetimeFigureOut">
              <a:rPr lang="en-US" smtClean="0"/>
              <a:t>4/25/2012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96C689-31E9-42D7-B16E-CEA6EE91AA1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9EED0-DBE6-44E7-89F2-75452426A199}" type="datetimeFigureOut">
              <a:rPr lang="en-US" smtClean="0"/>
              <a:t>4/25/2012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6C689-31E9-42D7-B16E-CEA6EE91AA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9EED0-DBE6-44E7-89F2-75452426A199}" type="datetimeFigureOut">
              <a:rPr lang="en-US" smtClean="0"/>
              <a:t>4/25/2012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496C689-31E9-42D7-B16E-CEA6EE91AA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3C9EED0-DBE6-44E7-89F2-75452426A199}" type="datetimeFigureOut">
              <a:rPr lang="en-US" smtClean="0"/>
              <a:t>4/25/2012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6C689-31E9-42D7-B16E-CEA6EE91AA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3C9EED0-DBE6-44E7-89F2-75452426A199}" type="datetimeFigureOut">
              <a:rPr lang="en-US" smtClean="0"/>
              <a:t>4/25/2012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496C689-31E9-42D7-B16E-CEA6EE91AA1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Art of War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Picasso’s Guernica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048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3200"/>
              <a:t>The slashes on the horse are representative of newsprint—the newspaper that lists those who have died.</a:t>
            </a:r>
          </a:p>
        </p:txBody>
      </p:sp>
      <p:pic>
        <p:nvPicPr>
          <p:cNvPr id="31749" name="Picture 5" descr="550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08225"/>
            <a:ext cx="9144000" cy="4662488"/>
          </a:xfrm>
          <a:prstGeom prst="rect">
            <a:avLst/>
          </a:prstGeom>
          <a:noFill/>
        </p:spPr>
      </p:pic>
      <p:sp>
        <p:nvSpPr>
          <p:cNvPr id="31750" name="Line 6"/>
          <p:cNvSpPr>
            <a:spLocks noChangeShapeType="1"/>
          </p:cNvSpPr>
          <p:nvPr/>
        </p:nvSpPr>
        <p:spPr bwMode="auto">
          <a:xfrm>
            <a:off x="1828800" y="1447800"/>
            <a:ext cx="205740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 flipH="1">
            <a:off x="4876800" y="1905000"/>
            <a:ext cx="129540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0" grpId="0" animBg="1"/>
      <p:bldP spid="3175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4000"/>
              <a:t>The light in the middle of the painting may mean violence…</a:t>
            </a:r>
          </a:p>
        </p:txBody>
      </p:sp>
      <p:pic>
        <p:nvPicPr>
          <p:cNvPr id="32773" name="Picture 5" descr="550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95513"/>
            <a:ext cx="9144000" cy="4662487"/>
          </a:xfrm>
          <a:prstGeom prst="rect">
            <a:avLst/>
          </a:prstGeom>
          <a:noFill/>
        </p:spPr>
      </p:pic>
      <p:sp>
        <p:nvSpPr>
          <p:cNvPr id="32774" name="Line 6"/>
          <p:cNvSpPr>
            <a:spLocks noChangeShapeType="1"/>
          </p:cNvSpPr>
          <p:nvPr/>
        </p:nvSpPr>
        <p:spPr bwMode="auto">
          <a:xfrm flipH="1">
            <a:off x="4191000" y="1600200"/>
            <a:ext cx="990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419600" y="3048000"/>
            <a:ext cx="4724400" cy="1143000"/>
          </a:xfrm>
        </p:spPr>
        <p:txBody>
          <a:bodyPr>
            <a:normAutofit fontScale="90000"/>
          </a:bodyPr>
          <a:lstStyle/>
          <a:p>
            <a:r>
              <a:rPr lang="en-US" sz="4000"/>
              <a:t>There are terrible images—a woman holding a dead child.  </a:t>
            </a:r>
          </a:p>
        </p:txBody>
      </p:sp>
      <p:pic>
        <p:nvPicPr>
          <p:cNvPr id="33799" name="Picture 7" descr="BullWomanChil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836988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4000"/>
              <a:t>A person burning in a fire…</a:t>
            </a:r>
          </a:p>
        </p:txBody>
      </p:sp>
      <p:pic>
        <p:nvPicPr>
          <p:cNvPr id="34823" name="Picture 7" descr="008%20picasso%20guer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85838"/>
            <a:ext cx="9144000" cy="5834062"/>
          </a:xfrm>
          <a:prstGeom prst="rect">
            <a:avLst/>
          </a:prstGeom>
          <a:noFill/>
        </p:spPr>
      </p:pic>
      <p:sp>
        <p:nvSpPr>
          <p:cNvPr id="34824" name="Line 8"/>
          <p:cNvSpPr>
            <a:spLocks noChangeShapeType="1"/>
          </p:cNvSpPr>
          <p:nvPr/>
        </p:nvSpPr>
        <p:spPr bwMode="auto">
          <a:xfrm>
            <a:off x="8229600" y="457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/>
              <a:t>Some say that Picasso painting an open door so that he could “escape” from the violence.</a:t>
            </a:r>
          </a:p>
        </p:txBody>
      </p:sp>
      <p:pic>
        <p:nvPicPr>
          <p:cNvPr id="35847" name="Picture 7" descr="grguer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12950"/>
            <a:ext cx="9144000" cy="4845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048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4000"/>
              <a:t>Guernica has come to be one of the most famous paintings of our modern age--</a:t>
            </a:r>
          </a:p>
        </p:txBody>
      </p:sp>
      <p:pic>
        <p:nvPicPr>
          <p:cNvPr id="36869" name="Picture 5" descr="008%20picasso%20guer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900238"/>
            <a:ext cx="7772400" cy="49577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667000"/>
            <a:ext cx="3505200" cy="1143000"/>
          </a:xfrm>
        </p:spPr>
        <p:txBody>
          <a:bodyPr>
            <a:normAutofit fontScale="90000"/>
          </a:bodyPr>
          <a:lstStyle/>
          <a:p>
            <a:r>
              <a:rPr lang="en-US" sz="4000"/>
              <a:t>Pablo Picasso, a Spanish painter, chose to use this bombing of the town as the theme for a very large painting.</a:t>
            </a:r>
          </a:p>
        </p:txBody>
      </p:sp>
      <p:pic>
        <p:nvPicPr>
          <p:cNvPr id="21509" name="Picture 5" descr="D3-Guernica_after_the_bomb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1143000"/>
            <a:ext cx="5029200" cy="4908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048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4000"/>
              <a:t>The painting is almost the size of one wall of your classroom.  It is done in black, grey, and white.  </a:t>
            </a:r>
          </a:p>
        </p:txBody>
      </p:sp>
      <p:pic>
        <p:nvPicPr>
          <p:cNvPr id="22533" name="Picture 5" descr="guer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39950"/>
            <a:ext cx="9144000" cy="4718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860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3600"/>
              <a:t>The images are startling.  Picasso tried to be secretive about the painting’s meaning…but we have clues about why he included certain drawings.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9718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4000"/>
              <a:t>He had made drawings earlier where he did explain their meanings…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486400" y="2743200"/>
            <a:ext cx="3657600" cy="1143000"/>
          </a:xfrm>
        </p:spPr>
        <p:txBody>
          <a:bodyPr>
            <a:normAutofit fontScale="90000"/>
          </a:bodyPr>
          <a:lstStyle/>
          <a:p>
            <a:r>
              <a:rPr lang="en-US" sz="4000"/>
              <a:t>Guernica took months to paint.  It was displayed in Paris.  Let’s take a look at some of the symbolism…</a:t>
            </a:r>
          </a:p>
        </p:txBody>
      </p:sp>
      <p:pic>
        <p:nvPicPr>
          <p:cNvPr id="27653" name="Picture 5" descr="pic-guer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0165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/>
              <a:t>The Bull in the painting is a symbol of Spain.  The bull “observes” the destruction in front of him.</a:t>
            </a:r>
          </a:p>
        </p:txBody>
      </p:sp>
      <p:pic>
        <p:nvPicPr>
          <p:cNvPr id="28677" name="Picture 5" descr="guer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885950"/>
            <a:ext cx="5372100" cy="4972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3200"/>
              <a:t>The fallen warrior is from the legend of Parsifal—whose sword breaks in half at the crucial moment of battle.</a:t>
            </a:r>
          </a:p>
        </p:txBody>
      </p:sp>
      <p:pic>
        <p:nvPicPr>
          <p:cNvPr id="29701" name="Picture 5" descr="550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28800"/>
            <a:ext cx="9144000" cy="4662488"/>
          </a:xfrm>
          <a:prstGeom prst="rect">
            <a:avLst/>
          </a:prstGeom>
          <a:noFill/>
        </p:spPr>
      </p:pic>
      <p:sp>
        <p:nvSpPr>
          <p:cNvPr id="29702" name="Line 6"/>
          <p:cNvSpPr>
            <a:spLocks noChangeShapeType="1"/>
          </p:cNvSpPr>
          <p:nvPr/>
        </p:nvSpPr>
        <p:spPr bwMode="auto">
          <a:xfrm>
            <a:off x="914400" y="1295400"/>
            <a:ext cx="2438400" cy="457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The fallen warrior is also laid out in a crucifix position…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25" name="Picture 5" descr="550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5363" y="1604963"/>
            <a:ext cx="7153275" cy="3648075"/>
          </a:xfrm>
          <a:prstGeom prst="rect">
            <a:avLst/>
          </a:prstGeom>
          <a:noFill/>
        </p:spPr>
      </p:pic>
      <p:sp>
        <p:nvSpPr>
          <p:cNvPr id="30726" name="Line 6"/>
          <p:cNvSpPr>
            <a:spLocks noChangeShapeType="1"/>
          </p:cNvSpPr>
          <p:nvPr/>
        </p:nvSpPr>
        <p:spPr bwMode="auto">
          <a:xfrm flipV="1">
            <a:off x="1066800" y="5029200"/>
            <a:ext cx="14478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6" grpId="0" animBg="1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</TotalTime>
  <Words>248</Words>
  <Application>Microsoft Office PowerPoint</Application>
  <PresentationFormat>On-screen Show (4:3)</PresentationFormat>
  <Paragraphs>16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Technic</vt:lpstr>
      <vt:lpstr>The Art of War</vt:lpstr>
      <vt:lpstr>Pablo Picasso, a Spanish painter, chose to use this bombing of the town as the theme for a very large painting.</vt:lpstr>
      <vt:lpstr>The painting is almost the size of one wall of your classroom.  It is done in black, grey, and white.  </vt:lpstr>
      <vt:lpstr>The images are startling.  Picasso tried to be secretive about the painting’s meaning…but we have clues about why he included certain drawings.</vt:lpstr>
      <vt:lpstr>He had made drawings earlier where he did explain their meanings… </vt:lpstr>
      <vt:lpstr>Guernica took months to paint.  It was displayed in Paris.  Let’s take a look at some of the symbolism…</vt:lpstr>
      <vt:lpstr>The Bull in the painting is a symbol of Spain.  The bull “observes” the destruction in front of him.</vt:lpstr>
      <vt:lpstr>The fallen warrior is from the legend of Parsifal—whose sword breaks in half at the crucial moment of battle.</vt:lpstr>
      <vt:lpstr>The fallen warrior is also laid out in a crucifix position…</vt:lpstr>
      <vt:lpstr>The slashes on the horse are representative of newsprint—the newspaper that lists those who have died.</vt:lpstr>
      <vt:lpstr>The light in the middle of the painting may mean violence…</vt:lpstr>
      <vt:lpstr>There are terrible images—a woman holding a dead child.  </vt:lpstr>
      <vt:lpstr>A person burning in a fire…</vt:lpstr>
      <vt:lpstr>Some say that Picasso painting an open door so that he could “escape” from the violence.</vt:lpstr>
      <vt:lpstr>Guernica has come to be one of the most famous paintings of our modern age--</vt:lpstr>
    </vt:vector>
  </TitlesOfParts>
  <Company>RDPSD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Art of War</dc:title>
  <dc:creator>smithdm</dc:creator>
  <cp:lastModifiedBy>smithdm</cp:lastModifiedBy>
  <cp:revision>1</cp:revision>
  <dcterms:created xsi:type="dcterms:W3CDTF">2012-04-25T19:35:47Z</dcterms:created>
  <dcterms:modified xsi:type="dcterms:W3CDTF">2012-04-25T19:37:38Z</dcterms:modified>
</cp:coreProperties>
</file>