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F5D668-79E3-485B-A512-2215D8A53D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1C3B13-989F-4964-A313-7CC523209B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Spanish Civil War by the </a:t>
            </a:r>
            <a:r>
              <a:rPr lang="en-US" b="1" u="sng" dirty="0" smtClean="0"/>
              <a:t>Numbers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Battle deaths: 100,000</a:t>
            </a:r>
          </a:p>
          <a:p>
            <a:pPr lvl="0"/>
            <a:r>
              <a:rPr lang="en-US" dirty="0"/>
              <a:t>Air raids: 10,000</a:t>
            </a:r>
          </a:p>
          <a:p>
            <a:pPr lvl="0"/>
            <a:r>
              <a:rPr lang="en-US" dirty="0"/>
              <a:t>Dis./Malnutrition: 50,000</a:t>
            </a:r>
          </a:p>
          <a:p>
            <a:pPr lvl="0"/>
            <a:r>
              <a:rPr lang="en-US" dirty="0"/>
              <a:t>Executed by Republicans: 20,000</a:t>
            </a:r>
          </a:p>
          <a:p>
            <a:pPr lvl="0"/>
            <a:r>
              <a:rPr lang="en-US" dirty="0"/>
              <a:t>Executed by Nationalists: 200,000</a:t>
            </a:r>
          </a:p>
          <a:p>
            <a:pPr lvl="0"/>
            <a:r>
              <a:rPr lang="en-US" dirty="0"/>
              <a:t>TOTAL: 380,000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32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Spanish Civil War by the Numbers</vt:lpstr>
    </vt:vector>
  </TitlesOfParts>
  <Company>RDPSD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Civil War by the Numbers</dc:title>
  <dc:creator>Red Deer Public Teacher</dc:creator>
  <cp:lastModifiedBy>Red Deer Public Teacher</cp:lastModifiedBy>
  <cp:revision>2</cp:revision>
  <dcterms:created xsi:type="dcterms:W3CDTF">2013-02-20T20:49:31Z</dcterms:created>
  <dcterms:modified xsi:type="dcterms:W3CDTF">2013-02-20T21:26:12Z</dcterms:modified>
</cp:coreProperties>
</file>